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1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2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4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3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6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9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4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BF0B-B560-4CE0-80F3-47020C7E8949}" type="datetimeFigureOut">
              <a:rPr lang="en-US" smtClean="0"/>
              <a:t>31-Aug-23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A753-B75C-4287-A31F-E80E21CC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0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838200"/>
            <a:ext cx="8839200" cy="19812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0070C0"/>
                </a:solidFill>
                <a:latin typeface="Arial Black" pitchFamily="34" charset="0"/>
              </a:rPr>
              <a:t>Financial Reporting &amp; Financial Statement Analysis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Sem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-VI</a:t>
            </a:r>
            <a:b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Arial Black" pitchFamily="34" charset="0"/>
              </a:rPr>
              <a:t>Financial Statement Analysis 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343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Chiranjit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Ghosh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Department of Commerce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88849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Disadvantages of Comparative Statement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486" y="1142999"/>
            <a:ext cx="8107434" cy="457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Historical records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Price Level Changes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Difficult to make Inter-firm Comparison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Difficult to make detailed analysis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Chance of providing </a:t>
            </a:r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Misleading information</a:t>
            </a:r>
          </a:p>
          <a:p>
            <a:pPr algn="just"/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94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934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29598"/>
            <a:ext cx="8458200" cy="539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89320" y="1981200"/>
            <a:ext cx="586740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process of identifying the strength &amp; weakness of the concern by the truly setting up the relationship between the items that are usually contained in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financial statements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-2743200" y="2971800"/>
            <a:ext cx="6477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FINANCIAL STATEMENT ANALYSIS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14800" y="3886200"/>
            <a:ext cx="4876800" cy="2750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Assessment of Profitability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Assessment of Performance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Managerial Decision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Allocation of Resources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88849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NEEDS OF FINANCIAL STATEMENT ANALYSIS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381432"/>
            <a:ext cx="46482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Investment Decision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Assessment of Liquidity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Assessment of operating Excellence</a:t>
            </a:r>
          </a:p>
        </p:txBody>
      </p:sp>
    </p:spTree>
    <p:extLst>
      <p:ext uri="{BB962C8B-B14F-4D97-AF65-F5344CB8AC3E}">
        <p14:creationId xmlns:p14="http://schemas.microsoft.com/office/powerpoint/2010/main" val="8312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88849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Parties to Financial Statement Analysis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7586" y="1415845"/>
            <a:ext cx="5825614" cy="4026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Proprietor/Shareholders/Partners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Creditors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Bankers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Other Lenders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Customers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Employees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88849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Modern Approach to Financial Statement Analysis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67200" y="2590800"/>
            <a:ext cx="5257800" cy="4559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Comparative Statement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Common-size Statement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Trend Analysis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Fund Flow Statement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Cash Flow Statement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Ratio Analysis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Budgetary Control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88849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Comparative Statement Analysis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0052" y="1219199"/>
            <a:ext cx="8396748" cy="4331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Comparative Statement or Comparative Financial Statement refers to a comparative study of components or elements or items of financial statements (Balance Sheet &amp; Income Statement) for two or more years or with that of other entities. It is a historical summary of the same item or group of items of consecutive Income Statement or Balance Sheet of an entity.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888492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Advantages of Comparative Statement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486" y="1142999"/>
            <a:ext cx="7329948" cy="457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Evaluation of Financial Performance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Earmarked Changes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Highlighting nature of changes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Indicating Strength &amp; Weakness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Comparison with other entities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Helps to make Forecasting &amp; Planning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 Financial Statistics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 Help in Decision Making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Trend Analysis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233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Financial Reporting &amp; Financial Statement Analysis Sem-VI  Financial Statement Analysis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Reporting &amp; Financial Statement Analysis Sem-VI  Financial Statement Analysis</dc:title>
  <dc:creator>Papai</dc:creator>
  <cp:lastModifiedBy>Papai</cp:lastModifiedBy>
  <cp:revision>19</cp:revision>
  <dcterms:created xsi:type="dcterms:W3CDTF">2023-05-04T17:34:49Z</dcterms:created>
  <dcterms:modified xsi:type="dcterms:W3CDTF">2023-08-31T17:52:17Z</dcterms:modified>
</cp:coreProperties>
</file>